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279" autoAdjust="0"/>
    <p:restoredTop sz="90929"/>
  </p:normalViewPr>
  <p:slideViewPr>
    <p:cSldViewPr>
      <p:cViewPr varScale="1">
        <p:scale>
          <a:sx n="72" d="100"/>
          <a:sy n="72" d="100"/>
        </p:scale>
        <p:origin x="72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28" d="100"/>
          <a:sy n="28" d="100"/>
        </p:scale>
        <p:origin x="-131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F64C174-4DAF-4320-A6A4-EAA5AE0256D1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145179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11320F7-467B-41E6-8AED-54A8CD9E39C4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823586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C83C75-9824-4320-B285-1CB0BBC530BB}" type="slidenum">
              <a:rPr lang="fr-CA"/>
              <a:pPr/>
              <a:t>1</a:t>
            </a:fld>
            <a:endParaRPr lang="fr-CA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Cette présentation fait partie du deuxième volet de la série PREMIERS SOINS produite en collaboration avec le docteur Yan Chan Tsu.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2CACA6-543F-442C-8A5C-93EF9D1A2322}" type="slidenum">
              <a:rPr lang="fr-CA"/>
              <a:pPr/>
              <a:t>4</a:t>
            </a:fld>
            <a:endParaRPr lang="fr-CA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39D512-0807-4767-9993-761BD7938B5B}" type="slidenum">
              <a:rPr lang="fr-CA"/>
              <a:pPr/>
              <a:t>6</a:t>
            </a:fld>
            <a:endParaRPr lang="fr-CA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 numéro est fonctionnel partout dans la province de Québec.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6"/>
              </a:contourClr>
            </a:sp3d>
          </a:bodyPr>
          <a:lstStyle>
            <a:lvl1pPr>
              <a:defRPr sz="4000" b="1" cap="none" spc="0">
                <a:ln/>
                <a:solidFill>
                  <a:schemeClr val="accent6"/>
                </a:solidFill>
                <a:effectLst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1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EB75-B474-4B14-BC58-9F9F12BCEA5E}" type="datetime1">
              <a:rPr lang="fr-FR" smtClean="0"/>
              <a:t>05/11/2019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B5BD-2A8C-4182-9BD1-2D1CB28C7E2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0055-2714-4DD2-AFDD-DF8E0D4B56B8}" type="datetime1">
              <a:rPr lang="fr-FR" smtClean="0"/>
              <a:t>05/11/2019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4255-8710-45E6-A5F2-51FD1B679CB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8EA2A-3FDC-4B6A-90D9-3D66D245A564}" type="datetime1">
              <a:rPr lang="fr-FR" smtClean="0"/>
              <a:t>05/11/2019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9D4D-8BD8-4D2A-A73E-2F678A2E71C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. Texte et image de la bibliothè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685800" y="1905000"/>
            <a:ext cx="3810000" cy="419100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'image de la bibliothèque 3"/>
          <p:cNvSpPr>
            <a:spLocks noGrp="1"/>
          </p:cNvSpPr>
          <p:nvPr>
            <p:ph type="clipArt" sz="half" idx="2"/>
          </p:nvPr>
        </p:nvSpPr>
        <p:spPr>
          <a:xfrm>
            <a:off x="4648200" y="1905000"/>
            <a:ext cx="3810000" cy="4191000"/>
          </a:xfrm>
        </p:spPr>
        <p:txBody>
          <a:bodyPr/>
          <a:lstStyle/>
          <a:p>
            <a:endParaRPr lang="fr-FR"/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13" name="Espace réservé de la date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296A4-D360-4864-A185-9CE75030D55F}" type="datetime1">
              <a:rPr lang="fr-FR" smtClean="0"/>
              <a:t>05/11/2019</a:t>
            </a:fld>
            <a:endParaRPr lang="fr-FR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B20ED-1F98-410E-AEBE-A4E34FD22BB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B43FB-65FF-48B5-A536-2A6967B128E2}" type="datetime1">
              <a:rPr lang="fr-FR" smtClean="0"/>
              <a:t>05/11/2019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70909-F2C7-4005-9856-266222D2A2D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05A0C-6E86-4714-9398-796FA40C9FB5}" type="datetime1">
              <a:rPr lang="fr-FR" smtClean="0"/>
              <a:t>05/11/2019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579D8-C9F5-4501-8E37-9AA8B0DCEC1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BB1B-DCA9-4E7F-A36A-4191D3AAA5C8}" type="datetime1">
              <a:rPr lang="fr-FR" smtClean="0"/>
              <a:t>05/11/2019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55E1A-B135-495B-865D-2CC3E426A28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6AAC4-05A1-4317-A148-9C4194064314}" type="datetime1">
              <a:rPr lang="fr-FR" smtClean="0"/>
              <a:t>05/11/2019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9A501-D93A-46F5-B8DC-63FDA364910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03B3B-C57C-4B96-B2ED-3739A0AB825B}" type="datetime1">
              <a:rPr lang="fr-FR" smtClean="0"/>
              <a:t>05/11/2019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97E7E-A683-4867-91C2-FBAF9364CE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0DC60-5649-4A8F-91BE-2713243AEDD2}" type="datetime1">
              <a:rPr lang="fr-FR" smtClean="0"/>
              <a:t>05/11/2019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62D20-86E0-420C-B9DB-097C560B4B7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D726-D32F-460C-9C89-33D4C57677C9}" type="datetime1">
              <a:rPr lang="fr-FR" smtClean="0"/>
              <a:t>05/11/2019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1C224B-2E5F-411F-AB37-F21FD8E8E0A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16B48-B59F-4E0E-BB3E-2124AD9F8F72}" type="datetime1">
              <a:rPr lang="fr-FR" smtClean="0"/>
              <a:t>05/11/2019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4F53C-F98E-4FFD-A9FF-12D5D99105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B3296A4-D360-4864-A185-9CE75030D55F}" type="datetime1">
              <a:rPr lang="fr-FR" smtClean="0"/>
              <a:t>05/11/2019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none"/>
        </p:style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C95B20ED-1F98-410E-AEBE-A4E34FD22BB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 baseline="0">
          <a:ln w="11430"/>
          <a:gradFill>
            <a:gsLst>
              <a:gs pos="0">
                <a:schemeClr val="accent2">
                  <a:tint val="70000"/>
                  <a:satMod val="245000"/>
                </a:schemeClr>
              </a:gs>
              <a:gs pos="75000">
                <a:schemeClr val="accent2">
                  <a:tint val="90000"/>
                  <a:shade val="60000"/>
                  <a:satMod val="240000"/>
                </a:schemeClr>
              </a:gs>
              <a:gs pos="100000">
                <a:schemeClr val="accent2">
                  <a:tint val="100000"/>
                  <a:shade val="50000"/>
                  <a:satMod val="240000"/>
                </a:schemeClr>
              </a:gs>
            </a:gsLst>
            <a:lin ang="5400000"/>
          </a:gra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spcAft>
          <a:spcPts val="1200"/>
        </a:spcAft>
        <a:buFont typeface="Arial" pitchFamily="34" charset="0"/>
        <a:buNone/>
        <a:defRPr sz="2400" b="1" kern="1200">
          <a:solidFill>
            <a:schemeClr val="accent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 descr="Large confetti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/>
              <a:t>PREMIERS SOINS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Préparée par le CENTRE SANTÉ-VOUS BIEN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323C2-A236-4BCF-BB55-2BDB1C08B345}" type="datetime1">
              <a:rPr lang="fr-FR" smtClean="0"/>
              <a:t>05/11/2019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B5BD-2A8C-4182-9BD1-2D1CB28C7E28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9" name="Rectangle 11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dirty="0"/>
              <a:t>Coupure</a:t>
            </a:r>
          </a:p>
          <a:p>
            <a:r>
              <a:rPr lang="fr-CA" dirty="0"/>
              <a:t>Coup de soleil</a:t>
            </a:r>
          </a:p>
          <a:p>
            <a:r>
              <a:rPr lang="fr-CA" dirty="0"/>
              <a:t>Engelure</a:t>
            </a:r>
          </a:p>
        </p:txBody>
      </p:sp>
      <p:pic>
        <p:nvPicPr>
          <p:cNvPr id="1028" name="Picture 4" descr="C:\Users\Jocelyne\AppData\Local\Microsoft\Windows\Temporary Internet Files\Content.IE5\OFKHLZDG\MP900409100[1]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445" y="1772816"/>
            <a:ext cx="5251755" cy="34956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3018" name="Rectangle 10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BOBOS TRAITÉS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4CC6-7B19-4B26-96F0-DBBBE9EAA6C3}" type="datetime1">
              <a:rPr lang="fr-FR" smtClean="0"/>
              <a:pPr/>
              <a:t>05/11/2019</a:t>
            </a:fld>
            <a:endParaRPr lang="fr-FR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6FA1-CF0E-4E27-A97E-E00112591747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/>
              <a:t>Symptômes</a:t>
            </a:r>
          </a:p>
          <a:p>
            <a:pPr lvl="1"/>
            <a:r>
              <a:rPr lang="fr-CA"/>
              <a:t>Saignement</a:t>
            </a:r>
          </a:p>
          <a:p>
            <a:pPr lvl="1"/>
            <a:r>
              <a:rPr lang="fr-CA"/>
              <a:t>Suintement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fr-CA"/>
              <a:t>Conduite à tenir</a:t>
            </a:r>
          </a:p>
          <a:p>
            <a:pPr lvl="1"/>
            <a:r>
              <a:rPr lang="fr-CA"/>
              <a:t>Nettoyer la plaie à l’eau et au savon</a:t>
            </a:r>
          </a:p>
          <a:p>
            <a:pPr lvl="1"/>
            <a:r>
              <a:rPr lang="fr-CA"/>
              <a:t>Faire un pansement sec</a:t>
            </a:r>
          </a:p>
          <a:p>
            <a:pPr lvl="1"/>
            <a:r>
              <a:rPr lang="fr-CA"/>
              <a:t>Vérifier la vaccination contre le tétanos</a:t>
            </a:r>
          </a:p>
        </p:txBody>
      </p:sp>
      <p:sp>
        <p:nvSpPr>
          <p:cNvPr id="44039" name="Rectangle 7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Coupure</a:t>
            </a: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85E0F-CB35-48A0-B471-E132279867A7}" type="datetime1">
              <a:rPr lang="fr-FR" smtClean="0"/>
              <a:t>05/11/2019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55E1A-B135-495B-865D-2CC3E426A28E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2" name="Rectangle 6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/>
              <a:t>Symptômes</a:t>
            </a:r>
          </a:p>
          <a:p>
            <a:pPr lvl="1"/>
            <a:r>
              <a:rPr lang="fr-CA"/>
              <a:t>Sensation de brûlement</a:t>
            </a:r>
          </a:p>
          <a:p>
            <a:pPr lvl="1"/>
            <a:r>
              <a:rPr lang="fr-CA"/>
              <a:t>Rougeur et chaleur de la peau</a:t>
            </a:r>
          </a:p>
        </p:txBody>
      </p:sp>
      <p:sp>
        <p:nvSpPr>
          <p:cNvPr id="45063" name="Rectangle 7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/>
              <a:t>Conduite à tenir</a:t>
            </a:r>
          </a:p>
          <a:p>
            <a:pPr lvl="1"/>
            <a:r>
              <a:rPr lang="fr-CA" dirty="0"/>
              <a:t>Appliquer des compresses d’eau froide</a:t>
            </a:r>
          </a:p>
          <a:p>
            <a:pPr lvl="1"/>
            <a:r>
              <a:rPr lang="fr-CA" dirty="0"/>
              <a:t>Appliquer une crème ou une lotion hydratante</a:t>
            </a:r>
          </a:p>
          <a:p>
            <a:pPr lvl="1"/>
            <a:r>
              <a:rPr lang="fr-CA" dirty="0"/>
              <a:t>Boire beaucoup</a:t>
            </a:r>
          </a:p>
        </p:txBody>
      </p:sp>
      <p:sp>
        <p:nvSpPr>
          <p:cNvPr id="45061" name="Rectangle 5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Coup de soleil</a:t>
            </a: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C0618-A304-4B65-9E1B-4AFD512BD67C}" type="datetime1">
              <a:rPr lang="fr-FR" smtClean="0"/>
              <a:t>05/11/2019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55E1A-B135-495B-865D-2CC3E426A28E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/>
              <a:t>Symptômes</a:t>
            </a:r>
          </a:p>
          <a:p>
            <a:pPr lvl="1"/>
            <a:r>
              <a:rPr lang="fr-CA"/>
              <a:t>Engourdissement de la partie gelée</a:t>
            </a:r>
          </a:p>
          <a:p>
            <a:pPr lvl="1"/>
            <a:r>
              <a:rPr lang="fr-CA"/>
              <a:t>Peau rouge et douloureuse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fr-CA"/>
              <a:t>Conduite à tenir</a:t>
            </a:r>
          </a:p>
          <a:p>
            <a:pPr lvl="1"/>
            <a:r>
              <a:rPr lang="fr-CA"/>
              <a:t>Enlever ce qui peut serrer</a:t>
            </a:r>
          </a:p>
          <a:p>
            <a:pPr lvl="1"/>
            <a:r>
              <a:rPr lang="fr-CA"/>
              <a:t>Réchauffer avec la chaleur du corps</a:t>
            </a:r>
          </a:p>
          <a:p>
            <a:pPr lvl="1"/>
            <a:r>
              <a:rPr lang="fr-CA"/>
              <a:t>Consulter un médecin</a:t>
            </a:r>
          </a:p>
        </p:txBody>
      </p:sp>
      <p:sp>
        <p:nvSpPr>
          <p:cNvPr id="46087" name="Rectangle 7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Engelure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6E907-6B7C-4128-8A90-DC8707EBD0FA}" type="datetime1">
              <a:rPr lang="fr-FR" smtClean="0"/>
              <a:t>05/11/2019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55E1A-B135-495B-865D-2CC3E426A28E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5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SECOURS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Centre antipoison </a:t>
            </a:r>
            <a:r>
              <a:rPr lang="fr-CA" dirty="0"/>
              <a:t>: 1-800-463-5060</a:t>
            </a:r>
          </a:p>
          <a:p>
            <a:r>
              <a:rPr lang="fr-CA" dirty="0"/>
              <a:t>Ambulance : 911</a:t>
            </a:r>
          </a:p>
          <a:p>
            <a:r>
              <a:rPr lang="fr-CA" dirty="0"/>
              <a:t>Police : 911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E7A5E-E94F-48EF-A64D-C687E798AB92}" type="datetime1">
              <a:rPr lang="fr-FR" smtClean="0"/>
              <a:t>05/11/2019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70909-F2C7-4005-9856-266222D2A2DF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442</TotalTime>
  <Words>157</Words>
  <Application>Microsoft Office PowerPoint</Application>
  <PresentationFormat>Affichage à l'écran (4:3)</PresentationFormat>
  <Paragraphs>51</Paragraphs>
  <Slides>6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Franklin Gothic Book</vt:lpstr>
      <vt:lpstr>Franklin Gothic Medium</vt:lpstr>
      <vt:lpstr>Times New Roman</vt:lpstr>
      <vt:lpstr>Wingdings</vt:lpstr>
      <vt:lpstr>Angles</vt:lpstr>
      <vt:lpstr>PREMIERS SOINS</vt:lpstr>
      <vt:lpstr>BOBOS TRAITÉS</vt:lpstr>
      <vt:lpstr>Coupure</vt:lpstr>
      <vt:lpstr>Coup de soleil</vt:lpstr>
      <vt:lpstr>Engelure</vt:lpstr>
      <vt:lpstr>SECOURS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Premiers soins</dc:title>
  <dc:creator>Nicole Benoît</dc:creator>
  <cp:lastModifiedBy>Jocelyne</cp:lastModifiedBy>
  <cp:revision>33</cp:revision>
  <cp:lastPrinted>1601-01-01T00:00:00Z</cp:lastPrinted>
  <dcterms:created xsi:type="dcterms:W3CDTF">2000-06-26T18:28:44Z</dcterms:created>
  <dcterms:modified xsi:type="dcterms:W3CDTF">2019-11-05T14:20:44Z</dcterms:modified>
</cp:coreProperties>
</file>